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390" r:id="rId2"/>
    <p:sldId id="365" r:id="rId3"/>
    <p:sldId id="367" r:id="rId4"/>
    <p:sldId id="368" r:id="rId5"/>
    <p:sldId id="369" r:id="rId6"/>
    <p:sldId id="370" r:id="rId7"/>
    <p:sldId id="371" r:id="rId8"/>
    <p:sldId id="372" r:id="rId9"/>
    <p:sldId id="373" r:id="rId10"/>
    <p:sldId id="374" r:id="rId11"/>
    <p:sldId id="375" r:id="rId12"/>
    <p:sldId id="376" r:id="rId13"/>
    <p:sldId id="377" r:id="rId14"/>
    <p:sldId id="378" r:id="rId15"/>
    <p:sldId id="379" r:id="rId16"/>
    <p:sldId id="380" r:id="rId17"/>
    <p:sldId id="381" r:id="rId18"/>
    <p:sldId id="382" r:id="rId19"/>
    <p:sldId id="383" r:id="rId20"/>
    <p:sldId id="384" r:id="rId21"/>
    <p:sldId id="385" r:id="rId22"/>
    <p:sldId id="386" r:id="rId23"/>
    <p:sldId id="387" r:id="rId24"/>
    <p:sldId id="388" r:id="rId25"/>
    <p:sldId id="389" r:id="rId2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jp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18/08/2022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0" y="6393175"/>
            <a:ext cx="1891365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A24F11-88BC-16AD-D7CF-FBD41ED80B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5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D95F25-61A1-96D0-1785-B522683322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1</a:t>
            </a:r>
          </a:p>
        </p:txBody>
      </p:sp>
    </p:spTree>
    <p:extLst>
      <p:ext uri="{BB962C8B-B14F-4D97-AF65-F5344CB8AC3E}">
        <p14:creationId xmlns:p14="http://schemas.microsoft.com/office/powerpoint/2010/main" val="2595706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C17C69-46F9-45B8-7FE4-A6E08B99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A81529A2-4CC8-4548-72B3-13ECBA5582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02" cy="5378400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4887AB54-FB7B-80EB-FC56-D301B32876E9}"/>
              </a:ext>
            </a:extLst>
          </p:cNvPr>
          <p:cNvSpPr/>
          <p:nvPr/>
        </p:nvSpPr>
        <p:spPr>
          <a:xfrm>
            <a:off x="7268066" y="415499"/>
            <a:ext cx="904973" cy="612024"/>
          </a:xfrm>
          <a:prstGeom prst="wedgeEllipseCallout">
            <a:avLst>
              <a:gd name="adj1" fmla="val -77976"/>
              <a:gd name="adj2" fmla="val 122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GND</a:t>
            </a:r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874D53A1-D626-45E9-4192-0828956A2AA6}"/>
              </a:ext>
            </a:extLst>
          </p:cNvPr>
          <p:cNvSpPr/>
          <p:nvPr/>
        </p:nvSpPr>
        <p:spPr>
          <a:xfrm>
            <a:off x="2601353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25441"/>
              <a:gd name="adj6" fmla="val 30201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048225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172AD-104B-53BF-707F-4C6A3204E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4E6A64B7-85A3-7734-EA51-0EC1E35743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07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B014A6F-A1FD-73DB-7D0E-E0D583F2351F}"/>
              </a:ext>
            </a:extLst>
          </p:cNvPr>
          <p:cNvSpPr/>
          <p:nvPr/>
        </p:nvSpPr>
        <p:spPr>
          <a:xfrm>
            <a:off x="84396" y="93391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2918"/>
              <a:gd name="adj4" fmla="val 206674"/>
              <a:gd name="adj5" fmla="val 707401"/>
              <a:gd name="adj6" fmla="val 32224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015735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AA4A2B-2CC1-4E4B-B7ED-290D9A389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B2CE8C64-7D22-012A-FC01-FBAD699078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0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8AE6E2D5-0E2E-0BA9-C55A-BD0044915D23}"/>
              </a:ext>
            </a:extLst>
          </p:cNvPr>
          <p:cNvSpPr/>
          <p:nvPr/>
        </p:nvSpPr>
        <p:spPr>
          <a:xfrm>
            <a:off x="179664" y="927482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2918"/>
              <a:gd name="adj4" fmla="val 149715"/>
              <a:gd name="adj5" fmla="val 282948"/>
              <a:gd name="adj6" fmla="val 24371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3057402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E4078F-3148-AB90-5857-6E8A9B21F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4476F631-545E-4E4E-9D78-8B64546FDE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2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85DB15B-1965-C941-6F82-5E56C0ECBC5E}"/>
              </a:ext>
            </a:extLst>
          </p:cNvPr>
          <p:cNvSpPr/>
          <p:nvPr/>
        </p:nvSpPr>
        <p:spPr>
          <a:xfrm>
            <a:off x="1776694" y="6116400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335160"/>
              <a:gd name="adj6" fmla="val 31750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BD4EB60-6856-7C5C-DA7A-6FEFD0E76414}"/>
              </a:ext>
            </a:extLst>
          </p:cNvPr>
          <p:cNvSpPr/>
          <p:nvPr/>
        </p:nvSpPr>
        <p:spPr>
          <a:xfrm>
            <a:off x="6410227" y="6116400"/>
            <a:ext cx="904973" cy="612024"/>
          </a:xfrm>
          <a:prstGeom prst="wedgeEllipseCallout">
            <a:avLst>
              <a:gd name="adj1" fmla="val -105059"/>
              <a:gd name="adj2" fmla="val -1018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D3</a:t>
            </a:r>
          </a:p>
        </p:txBody>
      </p:sp>
    </p:spTree>
    <p:extLst>
      <p:ext uri="{BB962C8B-B14F-4D97-AF65-F5344CB8AC3E}">
        <p14:creationId xmlns:p14="http://schemas.microsoft.com/office/powerpoint/2010/main" val="1133857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84DFF-D9A7-5641-84D0-041CC5B6D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779269CB-4FB9-EA29-ECB9-DE150CE928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5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557A52C-BF9F-C2E8-DD07-03D1BC3E3603}"/>
              </a:ext>
            </a:extLst>
          </p:cNvPr>
          <p:cNvSpPr/>
          <p:nvPr/>
        </p:nvSpPr>
        <p:spPr>
          <a:xfrm>
            <a:off x="795600" y="912732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4703"/>
              <a:gd name="adj4" fmla="val 143480"/>
              <a:gd name="adj5" fmla="val 214487"/>
              <a:gd name="adj6" fmla="val 21691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997049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1CDC4E-ABCC-5955-AACB-0F9D7A444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A5849DA9-CB13-E0EE-48FB-163A4E7DB4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5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0EA23DD-1AF5-694A-E2FF-3F7EB44F19B4}"/>
              </a:ext>
            </a:extLst>
          </p:cNvPr>
          <p:cNvSpPr/>
          <p:nvPr/>
        </p:nvSpPr>
        <p:spPr>
          <a:xfrm>
            <a:off x="173897" y="830997"/>
            <a:ext cx="107734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36311"/>
              <a:gd name="adj5" fmla="val 715873"/>
              <a:gd name="adj6" fmla="val 21394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15507820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BCF56D-248C-DDBD-A51B-91B7EB4B2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A809B6FD-F669-2D95-3111-A7640E07EE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5600" y="738000"/>
            <a:ext cx="10596817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8769BC2-8C51-D9C2-AC15-074B40360552}"/>
              </a:ext>
            </a:extLst>
          </p:cNvPr>
          <p:cNvSpPr/>
          <p:nvPr/>
        </p:nvSpPr>
        <p:spPr>
          <a:xfrm>
            <a:off x="79428" y="931254"/>
            <a:ext cx="1432343" cy="344244"/>
          </a:xfrm>
          <a:prstGeom prst="accentCallout2">
            <a:avLst>
              <a:gd name="adj1" fmla="val 48601"/>
              <a:gd name="adj2" fmla="val 106961"/>
              <a:gd name="adj3" fmla="val 50953"/>
              <a:gd name="adj4" fmla="val 130064"/>
              <a:gd name="adj5" fmla="val 288102"/>
              <a:gd name="adj6" fmla="val 17082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2304581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893F74-7BCF-A820-5BBC-843A86FAB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64A8EDB3-EF18-BCEA-4649-768C9F23BA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69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183B4D1-F852-1F04-0FD2-14C3A02DAC90}"/>
              </a:ext>
            </a:extLst>
          </p:cNvPr>
          <p:cNvSpPr/>
          <p:nvPr/>
        </p:nvSpPr>
        <p:spPr>
          <a:xfrm>
            <a:off x="881526" y="603991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107872"/>
              <a:gd name="adj6" fmla="val 28127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D52ACD7-8546-76F5-EEDC-EB834028CAFF}"/>
              </a:ext>
            </a:extLst>
          </p:cNvPr>
          <p:cNvSpPr/>
          <p:nvPr/>
        </p:nvSpPr>
        <p:spPr>
          <a:xfrm>
            <a:off x="5995448" y="5974998"/>
            <a:ext cx="904973" cy="612024"/>
          </a:xfrm>
          <a:prstGeom prst="wedgeEllipseCallout">
            <a:avLst>
              <a:gd name="adj1" fmla="val -105059"/>
              <a:gd name="adj2" fmla="val -1018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2463236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350AF0-7C98-AC19-1A22-67F1366A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pic>
        <p:nvPicPr>
          <p:cNvPr id="3" name="Imagen 2" descr="Imagen que contiene circuito, reloj&#10;&#10;Descripción generada automáticamente">
            <a:extLst>
              <a:ext uri="{FF2B5EF4-FFF2-40B4-BE49-F238E27FC236}">
                <a16:creationId xmlns:a16="http://schemas.microsoft.com/office/drawing/2014/main" id="{C7E4FD9B-5041-AF66-8F3A-EB066C5983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72" cy="53784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75CA093-DF24-1A32-DDF2-3198D0DFE958}"/>
              </a:ext>
            </a:extLst>
          </p:cNvPr>
          <p:cNvSpPr/>
          <p:nvPr/>
        </p:nvSpPr>
        <p:spPr>
          <a:xfrm>
            <a:off x="158926" y="830997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8600"/>
              <a:gd name="adj4" fmla="val 132467"/>
              <a:gd name="adj5" fmla="val 244610"/>
              <a:gd name="adj6" fmla="val 17134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995184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A373B7-A739-32A9-7D86-C1CF590E7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12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5EA59962-4928-ACA7-5CF0-F6CEC9F21D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74" cy="5378400"/>
          </a:xfrm>
          <a:prstGeom prst="rect">
            <a:avLst/>
          </a:prstGeom>
        </p:spPr>
      </p:pic>
      <p:sp>
        <p:nvSpPr>
          <p:cNvPr id="4" name="Globo: línea doblada con borde y barra de énfasis 3">
            <a:extLst>
              <a:ext uri="{FF2B5EF4-FFF2-40B4-BE49-F238E27FC236}">
                <a16:creationId xmlns:a16="http://schemas.microsoft.com/office/drawing/2014/main" id="{E3E36507-7B7A-9153-AE62-BE3D6049ABCF}"/>
              </a:ext>
            </a:extLst>
          </p:cNvPr>
          <p:cNvSpPr/>
          <p:nvPr/>
        </p:nvSpPr>
        <p:spPr>
          <a:xfrm>
            <a:off x="2253006" y="6042582"/>
            <a:ext cx="1404594" cy="34879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41554"/>
              <a:gd name="adj6" fmla="val -6277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Foquito Led</a:t>
            </a:r>
          </a:p>
        </p:txBody>
      </p:sp>
    </p:spTree>
    <p:extLst>
      <p:ext uri="{BB962C8B-B14F-4D97-AF65-F5344CB8AC3E}">
        <p14:creationId xmlns:p14="http://schemas.microsoft.com/office/powerpoint/2010/main" val="4234955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28042340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437DC8-D2AB-96B5-6FA0-42C13352B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13</a:t>
            </a:r>
          </a:p>
        </p:txBody>
      </p:sp>
      <p:pic>
        <p:nvPicPr>
          <p:cNvPr id="3" name="Imagen 2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54769942-0228-DB44-CD99-8ACEF85132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0301"/>
          <a:stretch/>
        </p:blipFill>
        <p:spPr>
          <a:xfrm>
            <a:off x="795600" y="738000"/>
            <a:ext cx="10263377" cy="5378400"/>
          </a:xfrm>
          <a:prstGeom prst="rect">
            <a:avLst/>
          </a:prstGeom>
        </p:spPr>
      </p:pic>
      <p:sp>
        <p:nvSpPr>
          <p:cNvPr id="4" name="Globo: línea doblada con borde y barra de énfasis 3">
            <a:extLst>
              <a:ext uri="{FF2B5EF4-FFF2-40B4-BE49-F238E27FC236}">
                <a16:creationId xmlns:a16="http://schemas.microsoft.com/office/drawing/2014/main" id="{71609CF1-A79E-FE24-2373-2A6F9D2F42F5}"/>
              </a:ext>
            </a:extLst>
          </p:cNvPr>
          <p:cNvSpPr/>
          <p:nvPr/>
        </p:nvSpPr>
        <p:spPr>
          <a:xfrm>
            <a:off x="2554664" y="830997"/>
            <a:ext cx="1348033" cy="328500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99028"/>
              <a:gd name="adj6" fmla="val -8582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3785156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08F74A-CAEA-A698-C109-342E9CD13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14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7DBFB9B8-B403-C2CE-FDF7-FA7D432439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9121"/>
          <a:stretch/>
        </p:blipFill>
        <p:spPr>
          <a:xfrm>
            <a:off x="795599" y="737999"/>
            <a:ext cx="10233761" cy="563059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3212F85-EDD4-7C2B-6615-E0192182D2F1}"/>
              </a:ext>
            </a:extLst>
          </p:cNvPr>
          <p:cNvSpPr/>
          <p:nvPr/>
        </p:nvSpPr>
        <p:spPr>
          <a:xfrm>
            <a:off x="499795" y="6290114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0686"/>
              <a:gd name="adj5" fmla="val -71854"/>
              <a:gd name="adj6" fmla="val 24099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B34D76E6-715E-9C2B-ADFE-86ADDC4418B6}"/>
              </a:ext>
            </a:extLst>
          </p:cNvPr>
          <p:cNvSpPr/>
          <p:nvPr/>
        </p:nvSpPr>
        <p:spPr>
          <a:xfrm>
            <a:off x="8352149" y="5984102"/>
            <a:ext cx="904973" cy="612024"/>
          </a:xfrm>
          <a:prstGeom prst="wedgeEllipseCallout">
            <a:avLst>
              <a:gd name="adj1" fmla="val -105059"/>
              <a:gd name="adj2" fmla="val -1018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D12</a:t>
            </a:r>
          </a:p>
        </p:txBody>
      </p:sp>
    </p:spTree>
    <p:extLst>
      <p:ext uri="{BB962C8B-B14F-4D97-AF65-F5344CB8AC3E}">
        <p14:creationId xmlns:p14="http://schemas.microsoft.com/office/powerpoint/2010/main" val="2908742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S4A, para abrir el programa. </a:t>
            </a:r>
          </a:p>
          <a:p>
            <a:endParaRPr lang="es-MX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510C5DDD-10B1-9B53-A533-3CC63F330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99" y="2008668"/>
            <a:ext cx="1786801" cy="178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318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Arrastrar y acomodar los bloques como se muestra en la imagen, que se encuentran en la sección de control y movimiento, seleccionar los números correspondientes. </a:t>
            </a:r>
          </a:p>
          <a:p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5D9C0D-75FA-91B9-B234-08B2225F2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160" y="2328866"/>
            <a:ext cx="5415680" cy="35394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6919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1664281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Dar clic en la bandera verde para correr el programa en la tarjeta.</a:t>
            </a:r>
          </a:p>
          <a:p>
            <a:pPr marL="0" indent="0">
              <a:buNone/>
            </a:pPr>
            <a:r>
              <a:rPr lang="es-MX" sz="2400" i="1" dirty="0"/>
              <a:t>Se iluminará el contorno del programa indicando que se llevó a cabo correctamente.</a:t>
            </a:r>
          </a:p>
          <a:p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3ADEF0D-3D5E-0301-DD4A-CC004F7B6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6" t="6078" b="58039"/>
          <a:stretch/>
        </p:blipFill>
        <p:spPr>
          <a:xfrm>
            <a:off x="3545549" y="2614108"/>
            <a:ext cx="4562307" cy="3111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Bocadillo: ovalado 12">
            <a:extLst>
              <a:ext uri="{FF2B5EF4-FFF2-40B4-BE49-F238E27FC236}">
                <a16:creationId xmlns:a16="http://schemas.microsoft.com/office/drawing/2014/main" id="{44FFE800-8435-F19A-746C-BC9286E604C7}"/>
              </a:ext>
            </a:extLst>
          </p:cNvPr>
          <p:cNvSpPr/>
          <p:nvPr/>
        </p:nvSpPr>
        <p:spPr>
          <a:xfrm>
            <a:off x="8621284" y="4946334"/>
            <a:ext cx="914400" cy="612648"/>
          </a:xfrm>
          <a:prstGeom prst="wedgeEllipseCallout">
            <a:avLst>
              <a:gd name="adj1" fmla="val -167894"/>
              <a:gd name="adj2" fmla="val -37999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CLIC</a:t>
            </a:r>
          </a:p>
        </p:txBody>
      </p:sp>
    </p:spTree>
    <p:extLst>
      <p:ext uri="{BB962C8B-B14F-4D97-AF65-F5344CB8AC3E}">
        <p14:creationId xmlns:p14="http://schemas.microsoft.com/office/powerpoint/2010/main" val="373824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30085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5556000" cy="4781104"/>
          </a:xfrm>
        </p:spPr>
        <p:txBody>
          <a:bodyPr/>
          <a:lstStyle/>
          <a:p>
            <a:r>
              <a:rPr lang="es-MX" sz="2400" dirty="0"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Encender y apagar un LED intermitentemente al presionar un botón pulsador, y al presionar otro botón pulsador detener el ciclo.</a:t>
            </a:r>
            <a:endParaRPr lang="es-MX" sz="2400" dirty="0">
              <a:latin typeface="Trebuchet MS" panose="020B0603020202020204" pitchFamily="34" charset="0"/>
            </a:endParaRPr>
          </a:p>
          <a:p>
            <a:endParaRPr lang="es-MX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E4603F68-361D-AB3A-875F-9235DED707D1}"/>
              </a:ext>
            </a:extLst>
          </p:cNvPr>
          <p:cNvGrpSpPr/>
          <p:nvPr/>
        </p:nvGrpSpPr>
        <p:grpSpPr>
          <a:xfrm>
            <a:off x="6571386" y="1405524"/>
            <a:ext cx="5192034" cy="4476899"/>
            <a:chOff x="6818812" y="1405524"/>
            <a:chExt cx="5192034" cy="4476899"/>
          </a:xfrm>
        </p:grpSpPr>
        <p:grpSp>
          <p:nvGrpSpPr>
            <p:cNvPr id="14" name="Grupo 13">
              <a:extLst>
                <a:ext uri="{FF2B5EF4-FFF2-40B4-BE49-F238E27FC236}">
                  <a16:creationId xmlns:a16="http://schemas.microsoft.com/office/drawing/2014/main" id="{AAF03D9F-0AAF-F985-23AF-E3B590471E38}"/>
                </a:ext>
              </a:extLst>
            </p:cNvPr>
            <p:cNvGrpSpPr/>
            <p:nvPr/>
          </p:nvGrpSpPr>
          <p:grpSpPr>
            <a:xfrm>
              <a:off x="7902255" y="3337461"/>
              <a:ext cx="1118477" cy="2453423"/>
              <a:chOff x="3847739" y="4086636"/>
              <a:chExt cx="1118477" cy="2453423"/>
            </a:xfrm>
          </p:grpSpPr>
          <p:pic>
            <p:nvPicPr>
              <p:cNvPr id="31" name="Imagen 30">
                <a:extLst>
                  <a:ext uri="{FF2B5EF4-FFF2-40B4-BE49-F238E27FC236}">
                    <a16:creationId xmlns:a16="http://schemas.microsoft.com/office/drawing/2014/main" id="{96AE1340-2662-C7D8-8DE4-68067899B0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 b="39525"/>
              <a:stretch/>
            </p:blipFill>
            <p:spPr>
              <a:xfrm>
                <a:off x="3939120" y="4086636"/>
                <a:ext cx="1027096" cy="1135173"/>
              </a:xfrm>
              <a:prstGeom prst="rect">
                <a:avLst/>
              </a:prstGeom>
            </p:spPr>
          </p:pic>
          <p:pic>
            <p:nvPicPr>
              <p:cNvPr id="32" name="Picture 5">
                <a:extLst>
                  <a:ext uri="{FF2B5EF4-FFF2-40B4-BE49-F238E27FC236}">
                    <a16:creationId xmlns:a16="http://schemas.microsoft.com/office/drawing/2014/main" id="{C8834560-A868-0B02-BD0B-E4B54F6EB81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9605" t="8485" r="29722" b="6250"/>
              <a:stretch>
                <a:fillRect/>
              </a:stretch>
            </p:blipFill>
            <p:spPr bwMode="auto">
              <a:xfrm>
                <a:off x="3847739" y="5221809"/>
                <a:ext cx="1118477" cy="13182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28334171-A9AD-DA0F-BACC-63DEEC1BFF84}"/>
                </a:ext>
              </a:extLst>
            </p:cNvPr>
            <p:cNvGrpSpPr/>
            <p:nvPr/>
          </p:nvGrpSpPr>
          <p:grpSpPr>
            <a:xfrm>
              <a:off x="6818812" y="1405524"/>
              <a:ext cx="5192034" cy="830997"/>
              <a:chOff x="343964" y="1660810"/>
              <a:chExt cx="8827887" cy="1115643"/>
            </a:xfrm>
          </p:grpSpPr>
          <p:pic>
            <p:nvPicPr>
              <p:cNvPr id="19" name="Imagen 18">
                <a:extLst>
                  <a:ext uri="{FF2B5EF4-FFF2-40B4-BE49-F238E27FC236}">
                    <a16:creationId xmlns:a16="http://schemas.microsoft.com/office/drawing/2014/main" id="{4F4C1721-3BAE-137A-0BB1-AA322AFD18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3964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0" name="Imagen 19">
                <a:extLst>
                  <a:ext uri="{FF2B5EF4-FFF2-40B4-BE49-F238E27FC236}">
                    <a16:creationId xmlns:a16="http://schemas.microsoft.com/office/drawing/2014/main" id="{AA081CE0-E59B-0B7B-569D-0253F73827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18723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1" name="Imagen 20">
                <a:extLst>
                  <a:ext uri="{FF2B5EF4-FFF2-40B4-BE49-F238E27FC236}">
                    <a16:creationId xmlns:a16="http://schemas.microsoft.com/office/drawing/2014/main" id="{09BB4A27-2118-59C8-E2A0-65F7A7E510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3482" y="1663954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2" name="Imagen 21">
                <a:extLst>
                  <a:ext uri="{FF2B5EF4-FFF2-40B4-BE49-F238E27FC236}">
                    <a16:creationId xmlns:a16="http://schemas.microsoft.com/office/drawing/2014/main" id="{D0D2DAF9-363C-44B1-BEF0-7001B291DF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68241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3" name="Imagen 22">
                <a:extLst>
                  <a:ext uri="{FF2B5EF4-FFF2-40B4-BE49-F238E27FC236}">
                    <a16:creationId xmlns:a16="http://schemas.microsoft.com/office/drawing/2014/main" id="{361AF502-9451-F9B2-1C20-E95C1A78FD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43000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4" name="Imagen 23">
                <a:extLst>
                  <a:ext uri="{FF2B5EF4-FFF2-40B4-BE49-F238E27FC236}">
                    <a16:creationId xmlns:a16="http://schemas.microsoft.com/office/drawing/2014/main" id="{533D5885-8288-8FBB-47EF-3B090D4394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17759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5" name="Imagen 24">
                <a:extLst>
                  <a:ext uri="{FF2B5EF4-FFF2-40B4-BE49-F238E27FC236}">
                    <a16:creationId xmlns:a16="http://schemas.microsoft.com/office/drawing/2014/main" id="{9C238644-819E-7BBF-321A-80BFFD98C3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92518" y="1660810"/>
                <a:ext cx="644835" cy="1080000"/>
              </a:xfrm>
              <a:prstGeom prst="rect">
                <a:avLst/>
              </a:prstGeom>
            </p:spPr>
          </p:pic>
          <p:pic>
            <p:nvPicPr>
              <p:cNvPr id="26" name="Imagen 25">
                <a:extLst>
                  <a:ext uri="{FF2B5EF4-FFF2-40B4-BE49-F238E27FC236}">
                    <a16:creationId xmlns:a16="http://schemas.microsoft.com/office/drawing/2014/main" id="{1B23F1C0-EB14-E232-D330-4DE94E1DC7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71265" y="1660810"/>
                <a:ext cx="644835" cy="1080000"/>
              </a:xfrm>
              <a:prstGeom prst="rect">
                <a:avLst/>
              </a:prstGeom>
            </p:spPr>
          </p:pic>
          <p:sp>
            <p:nvSpPr>
              <p:cNvPr id="27" name="Elipse 26">
                <a:extLst>
                  <a:ext uri="{FF2B5EF4-FFF2-40B4-BE49-F238E27FC236}">
                    <a16:creationId xmlns:a16="http://schemas.microsoft.com/office/drawing/2014/main" id="{5E2D09E2-B1CD-1730-E7B5-90959AB993C0}"/>
                  </a:ext>
                </a:extLst>
              </p:cNvPr>
              <p:cNvSpPr/>
              <p:nvPr/>
            </p:nvSpPr>
            <p:spPr>
              <a:xfrm>
                <a:off x="6805740" y="2020810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8" name="Elipse 27">
                <a:extLst>
                  <a:ext uri="{FF2B5EF4-FFF2-40B4-BE49-F238E27FC236}">
                    <a16:creationId xmlns:a16="http://schemas.microsoft.com/office/drawing/2014/main" id="{F97E4589-739F-D75F-C3BD-66DF5B99D66A}"/>
                  </a:ext>
                </a:extLst>
              </p:cNvPr>
              <p:cNvSpPr/>
              <p:nvPr/>
            </p:nvSpPr>
            <p:spPr>
              <a:xfrm>
                <a:off x="7291627" y="2020810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9" name="Elipse 28">
                <a:extLst>
                  <a:ext uri="{FF2B5EF4-FFF2-40B4-BE49-F238E27FC236}">
                    <a16:creationId xmlns:a16="http://schemas.microsoft.com/office/drawing/2014/main" id="{ECC63196-F8BD-92CD-F535-1D801FC96AC3}"/>
                  </a:ext>
                </a:extLst>
              </p:cNvPr>
              <p:cNvSpPr/>
              <p:nvPr/>
            </p:nvSpPr>
            <p:spPr>
              <a:xfrm>
                <a:off x="7777514" y="2020810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pic>
            <p:nvPicPr>
              <p:cNvPr id="30" name="Imagen 29">
                <a:extLst>
                  <a:ext uri="{FF2B5EF4-FFF2-40B4-BE49-F238E27FC236}">
                    <a16:creationId xmlns:a16="http://schemas.microsoft.com/office/drawing/2014/main" id="{CF51FCCF-F9FC-6FFE-F284-90B3812A3E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27016" y="1696453"/>
                <a:ext cx="644835" cy="1080000"/>
              </a:xfrm>
              <a:prstGeom prst="rect">
                <a:avLst/>
              </a:prstGeom>
            </p:spPr>
          </p:pic>
        </p:grp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45A09ACF-3E08-D456-4A48-1A76B298EB57}"/>
                </a:ext>
              </a:extLst>
            </p:cNvPr>
            <p:cNvGrpSpPr/>
            <p:nvPr/>
          </p:nvGrpSpPr>
          <p:grpSpPr>
            <a:xfrm>
              <a:off x="10436782" y="3429000"/>
              <a:ext cx="1118477" cy="2453423"/>
              <a:chOff x="3847739" y="4086636"/>
              <a:chExt cx="1118477" cy="2453423"/>
            </a:xfrm>
          </p:grpSpPr>
          <p:pic>
            <p:nvPicPr>
              <p:cNvPr id="17" name="Imagen 16">
                <a:extLst>
                  <a:ext uri="{FF2B5EF4-FFF2-40B4-BE49-F238E27FC236}">
                    <a16:creationId xmlns:a16="http://schemas.microsoft.com/office/drawing/2014/main" id="{CD855C65-B6D1-D3D1-B46C-0BA8EAC83A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 b="39525"/>
              <a:stretch/>
            </p:blipFill>
            <p:spPr>
              <a:xfrm>
                <a:off x="3939120" y="4086636"/>
                <a:ext cx="1027096" cy="1135173"/>
              </a:xfrm>
              <a:prstGeom prst="rect">
                <a:avLst/>
              </a:prstGeom>
            </p:spPr>
          </p:pic>
          <p:pic>
            <p:nvPicPr>
              <p:cNvPr id="18" name="Picture 5">
                <a:extLst>
                  <a:ext uri="{FF2B5EF4-FFF2-40B4-BE49-F238E27FC236}">
                    <a16:creationId xmlns:a16="http://schemas.microsoft.com/office/drawing/2014/main" id="{4EFD70A2-9B6A-B6B2-7A9D-E4D54F30747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9605" t="8485" r="29722" b="6250"/>
              <a:stretch>
                <a:fillRect/>
              </a:stretch>
            </p:blipFill>
            <p:spPr bwMode="auto">
              <a:xfrm>
                <a:off x="3847739" y="5221809"/>
                <a:ext cx="1118477" cy="13182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38428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22010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6B3203-8C4C-1ECD-5F8A-80C699246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C90FC9B-0B0D-9AB8-6C98-A7949392EDD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99537" y="1204057"/>
            <a:ext cx="8592925" cy="518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913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AEAD00-CA24-33A9-D784-46580C431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7AEE5A52-DAD5-EC01-A4BC-0FE4E023B6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157"/>
          <a:stretch/>
        </p:blipFill>
        <p:spPr>
          <a:xfrm>
            <a:off x="795600" y="735291"/>
            <a:ext cx="10295192" cy="572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646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3FE34-2DCB-43F3-64E0-DD7C6C00F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0D000983-F92F-32C5-0BE0-B2FF6B486F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8622"/>
          <a:stretch/>
        </p:blipFill>
        <p:spPr>
          <a:xfrm>
            <a:off x="721604" y="1111467"/>
            <a:ext cx="10597963" cy="4836411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2BCA33A-93A2-14CD-CD03-83B2AE2C7B4E}"/>
              </a:ext>
            </a:extLst>
          </p:cNvPr>
          <p:cNvSpPr/>
          <p:nvPr/>
        </p:nvSpPr>
        <p:spPr>
          <a:xfrm>
            <a:off x="2797341" y="622834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123529"/>
              <a:gd name="adj6" fmla="val 34210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1248135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5B1A1F-8ACF-BBA6-6D38-5134FBAB5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B9BC9A11-68BC-2F5A-DF84-29BF489A1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7925"/>
          <a:stretch/>
        </p:blipFill>
        <p:spPr>
          <a:xfrm>
            <a:off x="796800" y="739394"/>
            <a:ext cx="10598400" cy="537921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AAD16B9-172E-82CE-BED0-BE2400BC86B1}"/>
              </a:ext>
            </a:extLst>
          </p:cNvPr>
          <p:cNvSpPr/>
          <p:nvPr/>
        </p:nvSpPr>
        <p:spPr>
          <a:xfrm>
            <a:off x="3076023" y="19757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39226"/>
              <a:gd name="adj4" fmla="val 206674"/>
              <a:gd name="adj5" fmla="val 167935"/>
              <a:gd name="adj6" fmla="val 25567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BC23B2A-0407-DFBB-88E2-C56A37EE7030}"/>
              </a:ext>
            </a:extLst>
          </p:cNvPr>
          <p:cNvSpPr/>
          <p:nvPr/>
        </p:nvSpPr>
        <p:spPr>
          <a:xfrm>
            <a:off x="7748833" y="369697"/>
            <a:ext cx="914400" cy="648398"/>
          </a:xfrm>
          <a:prstGeom prst="wedgeEllipseCallout">
            <a:avLst>
              <a:gd name="adj1" fmla="val -77976"/>
              <a:gd name="adj2" fmla="val 122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30341173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316</Words>
  <Application>Microsoft Office PowerPoint</Application>
  <PresentationFormat>Panorámica</PresentationFormat>
  <Paragraphs>67</Paragraphs>
  <Slides>25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8" baseType="lpstr">
      <vt:lpstr>Arial</vt:lpstr>
      <vt:lpstr>Trebuchet MS</vt:lpstr>
      <vt:lpstr>Tema de Office</vt:lpstr>
      <vt:lpstr>PRÁCTICA 5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Paso 12</vt:lpstr>
      <vt:lpstr>Paso 13</vt:lpstr>
      <vt:lpstr>Paso 14</vt:lpstr>
      <vt:lpstr>Programación 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121</cp:revision>
  <dcterms:created xsi:type="dcterms:W3CDTF">2017-08-15T18:33:09Z</dcterms:created>
  <dcterms:modified xsi:type="dcterms:W3CDTF">2022-08-18T16:58:01Z</dcterms:modified>
</cp:coreProperties>
</file>